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3DC2F-1250-4323-83A0-CF8D23DD8FA7}" type="datetimeFigureOut">
              <a:rPr lang="en-US" smtClean="0"/>
              <a:t>2017-12-05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584A7-CB4C-457C-987C-9D4A62CD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A584A7-CB4C-457C-987C-9D4A62CD52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37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9F0F6B6-E594-4443-8F03-1CD460113950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9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62C5-C078-481D-B1DE-55A7483AD7A5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6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8D902-699A-48EA-B3E7-3754B7F10891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96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F7E4-AEC4-4470-BA1E-F54645951BBC}" type="datetime1">
              <a:rPr lang="en-US" smtClean="0"/>
              <a:t>2017-12-05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33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2C2A7-19FF-4DFF-B08B-ECCF49495C96}" type="datetime1">
              <a:rPr lang="en-US" smtClean="0"/>
              <a:t>2017-12-05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4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777-B1E0-459A-A321-22C00D6599F8}" type="datetime1">
              <a:rPr lang="en-US" smtClean="0"/>
              <a:t>2017-12-05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3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08F4-7B89-4BF6-8C6D-35424D55C938}" type="datetime1">
              <a:rPr lang="en-US" smtClean="0"/>
              <a:t>2017-12-05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7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6B00-29BA-485C-ADB8-B00CB47B6085}" type="datetime1">
              <a:rPr lang="en-US" smtClean="0"/>
              <a:t>2017-12-05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1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632D-9B59-4638-9268-648FB90EBFEF}" type="datetime1">
              <a:rPr lang="en-US" smtClean="0"/>
              <a:t>2017-12-05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5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AB1F-00D2-44E3-A856-38152E607057}" type="datetime1">
              <a:rPr lang="en-US" smtClean="0"/>
              <a:t>2017-12-05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7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C6AC9-02BF-4250-AE7D-2EDE03A3335D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974C-9B2D-418F-95A4-226115C2B622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52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9AB59-5255-4D53-AEFE-F9A5989E5630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01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9B47-4A5D-4ED0-8BA6-089C51BAC85C}" type="datetime1">
              <a:rPr lang="en-US" smtClean="0"/>
              <a:t>2017-12-05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68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DB236-927D-4B98-B977-AA04827E6376}" type="datetime1">
              <a:rPr lang="en-US" smtClean="0"/>
              <a:t>2017-12-05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7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D0BBC63-3092-4E61-A188-9CF14C11ECDA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78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97C1CB4-71B1-4F0E-92DB-475A1E61A2B8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3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FEE1C43-15E7-4EF3-8FE3-7C2FA593ABD2}" type="datetime1">
              <a:rPr lang="en-US" smtClean="0"/>
              <a:t>2017-12-05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31E172B-1D98-4602-BF02-B12D3621A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2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845" y="316565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Indy 500 Drive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1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 the years, some traditions have been developed on the Indy 500 due to its longevity.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traditions include how the race are prepared and the conduct of the after race festivities. </a:t>
            </a:r>
            <a:endParaRPr lang="en-US" dirty="0" smtClean="0"/>
          </a:p>
          <a:p>
            <a:r>
              <a:rPr lang="en-US" dirty="0" smtClean="0"/>
              <a:t>Any </a:t>
            </a:r>
            <a:r>
              <a:rPr lang="en-US" dirty="0"/>
              <a:t>change tried to be done in the race is faced with high levels of resistance.  </a:t>
            </a:r>
            <a:endParaRPr lang="en-US" dirty="0" smtClean="0"/>
          </a:p>
          <a:p>
            <a:r>
              <a:rPr lang="en-US" dirty="0" smtClean="0"/>
              <a:t>Indy </a:t>
            </a:r>
            <a:r>
              <a:rPr lang="en-US" dirty="0"/>
              <a:t>500 fans drive the most miles for their children’s organized sports activities.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purpose of this assignment is to look for data that connects the statement to be used as a marketing tool (</a:t>
            </a:r>
            <a:r>
              <a:rPr lang="en-US" dirty="0" smtClean="0"/>
              <a:t>Mullin, 2014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the sporting industry, marketing is achieved by attracting the greatest number of attendees in any sporting event.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marketing a company can build or establish a relationship with the lovers of sports. </a:t>
            </a:r>
            <a:endParaRPr lang="en-US" dirty="0" smtClean="0"/>
          </a:p>
          <a:p>
            <a:r>
              <a:rPr lang="en-US" dirty="0" smtClean="0"/>
              <a:t>Sport </a:t>
            </a:r>
            <a:r>
              <a:rPr lang="en-US" dirty="0"/>
              <a:t>marketing focuses on promoting the game and also other products. 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dirty="0"/>
              <a:t>of the sporting events under the Indy 500 category have fully capacity attendance with 0% absence.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all the sports mentioned in the local attendance sheet, Indy 500 had the highest level of attendance compared to other games. 28% of the mentioned cases have not attended the games in the last 12 months. </a:t>
            </a:r>
            <a:endParaRPr lang="en-US" dirty="0" smtClean="0"/>
          </a:p>
          <a:p>
            <a:r>
              <a:rPr lang="en-US" dirty="0" smtClean="0"/>
              <a:t>Out </a:t>
            </a:r>
            <a:r>
              <a:rPr lang="en-US" dirty="0"/>
              <a:t>of the sample size of 500 people 281 of them attended the Indy 500 events.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36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Compared to the events attended by other sporting companies, the highest attended was those with Indy 500 with the most attendees.</a:t>
            </a:r>
          </a:p>
          <a:p>
            <a:r>
              <a:rPr lang="en-US" dirty="0" smtClean="0"/>
              <a:t>For instance, when Brickyard 400 was present, only 133 people confirmed attendance. This constitutes to 36% of the sample size compared to 56% from Indy 500. </a:t>
            </a:r>
          </a:p>
          <a:p>
            <a:r>
              <a:rPr lang="en-US" dirty="0" smtClean="0"/>
              <a:t>With such high attendance, any company willing to market their products can get the desired market. </a:t>
            </a:r>
          </a:p>
          <a:p>
            <a:r>
              <a:rPr lang="en-US" dirty="0" smtClean="0"/>
              <a:t>Most of the people watching the games in the field travel long distances for the sake of children are sporting activities (Stewart, 2003).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8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Mullin, B. J., Hardy, S., Sutton, W. A., &amp; Stern, D. J. (2014). </a:t>
            </a:r>
            <a:r>
              <a:rPr lang="en-US" i="1" dirty="0"/>
              <a:t>Sport marketing</a:t>
            </a:r>
            <a:r>
              <a:rPr lang="en-US" dirty="0"/>
              <a:t>. Champaign (Ill.: Human Kinetics. </a:t>
            </a:r>
          </a:p>
          <a:p>
            <a:r>
              <a:rPr lang="en-US" dirty="0"/>
              <a:t>Stewart, M., &amp; Kennedy, M. (2003). </a:t>
            </a:r>
            <a:r>
              <a:rPr lang="en-US" i="1" dirty="0"/>
              <a:t>The Indy 500</a:t>
            </a:r>
            <a:r>
              <a:rPr lang="en-US" dirty="0"/>
              <a:t>. New York: F. Watts.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172B-1D98-4602-BF02-B12D3621A5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74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</TotalTime>
  <Words>328</Words>
  <Application>Microsoft Office PowerPoint</Application>
  <PresentationFormat>Widescreen</PresentationFormat>
  <Paragraphs>25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 Boardroom</vt:lpstr>
      <vt:lpstr>Name Institution Date Indy 500 Drive </vt:lpstr>
      <vt:lpstr>PowerPoint Presentation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Institution Date Indy 500 Drive </dc:title>
  <dc:creator>samuel kibe</dc:creator>
  <cp:lastModifiedBy>samuel kibe</cp:lastModifiedBy>
  <cp:revision>2</cp:revision>
  <dcterms:created xsi:type="dcterms:W3CDTF">2017-12-05T15:24:32Z</dcterms:created>
  <dcterms:modified xsi:type="dcterms:W3CDTF">2017-12-05T15:26:17Z</dcterms:modified>
</cp:coreProperties>
</file>